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13b307eef4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13b307eef4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13b307eef4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13b307eef4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1175806f7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1175806f7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133d7b3ffd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133d7b3ffd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133d7b3ffd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133d7b3ffd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133d7b3ffd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133d7b3ffd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133d7b3ffd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133d7b3ffd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133d7b3ffd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133d7b3ffd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133d7b3ffd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133d7b3ffd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Auto Insurance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D1D5DB"/>
                </a:solidFill>
              </a:rPr>
              <a:t>project </a:t>
            </a:r>
            <a:r>
              <a:rPr lang="ru" sz="1200">
                <a:solidFill>
                  <a:srgbClr val="D1D5DB"/>
                </a:solidFill>
              </a:rPr>
              <a:t>discovery</a:t>
            </a:r>
            <a:endParaRPr sz="1200">
              <a:solidFill>
                <a:srgbClr val="D1D5DB"/>
              </a:solidFill>
            </a:endParaRPr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7083800" y="4249625"/>
            <a:ext cx="14175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D1D5DB"/>
                </a:solidFill>
              </a:rPr>
              <a:t>by Kirill Basenko</a:t>
            </a:r>
            <a:endParaRPr sz="1200">
              <a:solidFill>
                <a:srgbClr val="D1D5D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/>
        </p:nvSpPr>
        <p:spPr>
          <a:xfrm>
            <a:off x="1165650" y="123525"/>
            <a:ext cx="7638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Зачем проводить discovery процесс?</a:t>
            </a:r>
            <a:endParaRPr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p14"/>
          <p:cNvSpPr txBox="1"/>
          <p:nvPr/>
        </p:nvSpPr>
        <p:spPr>
          <a:xfrm>
            <a:off x="842400" y="1192200"/>
            <a:ext cx="70407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Discovery процесс проводится для того, чтобы получить полное понимание потребностей и целей заказчика, а также потребностей пользователей, чтобы разработать проект, который будет наилучшим образом соответствовать их требованиям.</a:t>
            </a:r>
            <a:endParaRPr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Этот процесс помогает определить ключевые параметры проекта, такие как функциональность, требования к дизайну, бизнес-модель, технологические требования и ограничения, а также риски и затраты на создание проекта.</a:t>
            </a:r>
            <a:endParaRPr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Discovery процесс также помогает создать более точный план проекта, определить роли и ответственности в команде, расписание работ и бюджет, что обеспечивает структурированное и систематическое выполнение проекта.</a:t>
            </a:r>
            <a:endParaRPr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итоге проведение discovery процесса позволяет снизить риски и затраты на проект, а также разработать качественный продукт, соответствующий потребностям клиентов и пользователей.</a:t>
            </a:r>
            <a:endParaRPr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Шаги для успешного discovery процесса</a:t>
            </a:r>
            <a:endParaRPr sz="3200"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190625" y="18080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ru" sz="1900">
                <a:solidFill>
                  <a:srgbClr val="D1D5DB"/>
                </a:solidFill>
              </a:rPr>
              <a:t>определение потребностей и целей заказчика</a:t>
            </a:r>
            <a:endParaRPr sz="1900">
              <a:solidFill>
                <a:srgbClr val="D1D5DB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ru" sz="1900">
                <a:solidFill>
                  <a:srgbClr val="D1D5DB"/>
                </a:solidFill>
              </a:rPr>
              <a:t>определение пользователей и их потребностей</a:t>
            </a:r>
            <a:endParaRPr sz="1900">
              <a:solidFill>
                <a:srgbClr val="D1D5DB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ru" sz="1900">
                <a:solidFill>
                  <a:srgbClr val="D1D5DB"/>
                </a:solidFill>
              </a:rPr>
              <a:t>определение функциональности портала и </a:t>
            </a:r>
            <a:r>
              <a:rPr lang="ru" sz="1900">
                <a:solidFill>
                  <a:srgbClr val="D1D5DB"/>
                </a:solidFill>
              </a:rPr>
              <a:t>требований  к нему</a:t>
            </a:r>
            <a:endParaRPr sz="1900">
              <a:solidFill>
                <a:srgbClr val="D1D5DB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ru" sz="1900">
                <a:solidFill>
                  <a:srgbClr val="D1D5DB"/>
                </a:solidFill>
              </a:rPr>
              <a:t>определение затрат и рисков</a:t>
            </a:r>
            <a:endParaRPr sz="1900">
              <a:solidFill>
                <a:srgbClr val="D1D5DB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D1D5DB"/>
              </a:buClr>
              <a:buSzPts val="1900"/>
              <a:buChar char="●"/>
            </a:pPr>
            <a:r>
              <a:rPr lang="ru" sz="1900">
                <a:solidFill>
                  <a:srgbClr val="D1D5DB"/>
                </a:solidFill>
              </a:rPr>
              <a:t>создание плана проекта</a:t>
            </a:r>
            <a:endParaRPr sz="1900">
              <a:solidFill>
                <a:srgbClr val="D1D5DB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idx="1" type="body"/>
          </p:nvPr>
        </p:nvSpPr>
        <p:spPr>
          <a:xfrm>
            <a:off x="418600" y="1744800"/>
            <a:ext cx="4701600" cy="33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8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первую очередь, необходимо понять, какие потребности и цели имеет заказчик по отношению к созданию портала.</a:t>
            </a:r>
            <a:endParaRPr sz="18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rPr lang="ru" sz="18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этого, нужно провести совместное обсуждение с заказчиком, чтобы понимать его бизнес-цели, целевую аудиторию и ожидаемые результаты. Этот этап позволяет определить общую направленность проекта.</a:t>
            </a:r>
            <a:endParaRPr sz="18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16"/>
          <p:cNvSpPr txBox="1"/>
          <p:nvPr>
            <p:ph type="title"/>
          </p:nvPr>
        </p:nvSpPr>
        <p:spPr>
          <a:xfrm>
            <a:off x="1117150" y="169600"/>
            <a:ext cx="4701600" cy="10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/>
              <a:t>Определение потребностей и цел</a:t>
            </a:r>
            <a:r>
              <a:rPr lang="ru" sz="2800"/>
              <a:t>ей</a:t>
            </a:r>
            <a:r>
              <a:rPr lang="ru" sz="2800"/>
              <a:t> заказчика проекта</a:t>
            </a:r>
            <a:endParaRPr sz="2800"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5511" y="0"/>
            <a:ext cx="309848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302025" y="0"/>
            <a:ext cx="5164200" cy="10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/>
              <a:t>Определение пользователей и их потребностей</a:t>
            </a:r>
            <a:endParaRPr sz="2800"/>
          </a:p>
        </p:txBody>
      </p:sp>
      <p:sp>
        <p:nvSpPr>
          <p:cNvPr id="160" name="Google Shape;160;p17"/>
          <p:cNvSpPr txBox="1"/>
          <p:nvPr/>
        </p:nvSpPr>
        <p:spPr>
          <a:xfrm>
            <a:off x="233250" y="1674550"/>
            <a:ext cx="5287500" cy="3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втором этапе, необходимо определить группы пользователей, которые будут взаимодействовать с порталом, и понять их потребности и требования. </a:t>
            </a:r>
            <a:endParaRPr sz="18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Для этого, можно создать описание типичного пользователя, исходя из его задач, ожиданий, поведения и демографических характеристик. </a:t>
            </a:r>
            <a:endParaRPr sz="18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Также может быть полезно провести исследование пользователей для получения большей информации о них.</a:t>
            </a:r>
            <a:endParaRPr sz="18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5050" y="0"/>
            <a:ext cx="309895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342700" y="265375"/>
            <a:ext cx="5686200" cy="10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/>
              <a:t>Определение</a:t>
            </a:r>
            <a:r>
              <a:rPr lang="ru" sz="2800"/>
              <a:t> функциональности портала и требований к нему</a:t>
            </a:r>
            <a:endParaRPr sz="2800"/>
          </a:p>
        </p:txBody>
      </p:sp>
      <p:sp>
        <p:nvSpPr>
          <p:cNvPr id="167" name="Google Shape;167;p18"/>
          <p:cNvSpPr txBox="1"/>
          <p:nvPr/>
        </p:nvSpPr>
        <p:spPr>
          <a:xfrm>
            <a:off x="342700" y="2111950"/>
            <a:ext cx="5438400" cy="29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Основываясь на целях заказчика и потребностях пользователей, необходимо определить функциональные требования к порталу. </a:t>
            </a:r>
            <a:endParaRPr sz="18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Это может включать в себя функции, которые должен выполнять портал, такие как регистрация страховых случаев, просмотр и управление полисами и т.д. </a:t>
            </a:r>
            <a:endParaRPr sz="18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8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Также нужно определить требования к дизайну и пользовательскому интерфейсу.</a:t>
            </a:r>
            <a:endParaRPr sz="18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8975" y="0"/>
            <a:ext cx="31150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304000" y="278750"/>
            <a:ext cx="6037500" cy="10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Определение затрат и рисков</a:t>
            </a:r>
            <a:endParaRPr sz="3200"/>
          </a:p>
        </p:txBody>
      </p:sp>
      <p:sp>
        <p:nvSpPr>
          <p:cNvPr id="174" name="Google Shape;174;p19"/>
          <p:cNvSpPr txBox="1"/>
          <p:nvPr/>
        </p:nvSpPr>
        <p:spPr>
          <a:xfrm>
            <a:off x="304000" y="1583625"/>
            <a:ext cx="5438400" cy="30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 этом этапе нужно определить затраты на создание портала и потенциальные риски, которые могут повлиять на его разработку и реализацию. </a:t>
            </a:r>
            <a:endParaRPr sz="19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Это может включать в себя оценку затрат на программное обеспечение, оборудование, услуги разработчиков, тестирование, маркетинг и т.д. </a:t>
            </a:r>
            <a:endParaRPr sz="19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9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Также нужно оценить риски, связанные с проектом, и разработать план действий для минимизации их воздействия.</a:t>
            </a:r>
            <a:endParaRPr sz="19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7375" y="0"/>
            <a:ext cx="312662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0" y="228675"/>
            <a:ext cx="6037500" cy="10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Создание плана проекта</a:t>
            </a:r>
            <a:endParaRPr sz="3200"/>
          </a:p>
        </p:txBody>
      </p:sp>
      <p:sp>
        <p:nvSpPr>
          <p:cNvPr id="181" name="Google Shape;181;p20"/>
          <p:cNvSpPr txBox="1"/>
          <p:nvPr/>
        </p:nvSpPr>
        <p:spPr>
          <a:xfrm>
            <a:off x="340900" y="868550"/>
            <a:ext cx="5438400" cy="4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Последний шаг заключается в создании плана проекта, который определяет ресурсы, сроки и этапы разработки портала. В плане проекта должны быть определены роли и ответственности членов команды, расписание работ, бюджет, и детали коммуникации между членами команды. </a:t>
            </a:r>
            <a:endParaRPr sz="15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Важно учесть возможные риски и неожиданные события, которые могут повлиять на проект, и предусмотреть план действий для их минимизации. </a:t>
            </a:r>
            <a:endParaRPr sz="15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Создание плана проекта помогает обеспечить структурированное и систематическое выполнение проекта, а также дает возможность оценить его прогресс и корректировать направление, если необходимо. </a:t>
            </a:r>
            <a:endParaRPr sz="15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5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План проекта должен быть гибким и адаптивным, чтобы изменения в процессе разработки можно было легко внести без значительных задержек или проблем в бюджете.</a:t>
            </a:r>
            <a:endParaRPr sz="15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6875" y="0"/>
            <a:ext cx="316712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17325" y="393750"/>
            <a:ext cx="73464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240"/>
              <a:t>Что сказать вам на прощанье?..</a:t>
            </a:r>
            <a:endParaRPr sz="3240"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654625" y="1363750"/>
            <a:ext cx="7290900" cy="33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заключении можно отметить, что успешный discovery процесс является фундаментом для разработки качественного и успешного проекта. Он позволяет определить потребности и цели заказчика, требования пользователей, функциональность и требования к проекту, а также риски и затраты. </a:t>
            </a:r>
            <a:endParaRPr sz="16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Создание плана проекта позволяет структурировать работу, установить роли и ответственности в команде, а также предусмотреть возможные риски и корректировать план, если необходимо. </a:t>
            </a:r>
            <a:endParaRPr sz="16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600">
                <a:solidFill>
                  <a:srgbClr val="D1D5D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Успешный discovery процесс позволяет разработать качественный продукт, соответствующий потребностям клиентов и пользователей, а также минимизировать риски и снизить затраты на проект.</a:t>
            </a:r>
            <a:endParaRPr sz="1600">
              <a:solidFill>
                <a:srgbClr val="D1D5D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